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92896" cy="6885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403648" y="274637"/>
            <a:ext cx="7488832" cy="9221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1105272" y="3429001"/>
            <a:ext cx="7715200" cy="268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3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3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6400" dirty="0"/>
          </a:p>
        </p:txBody>
      </p:sp>
      <p:sp>
        <p:nvSpPr>
          <p:cNvPr id="21" name="Заголовок 2"/>
          <p:cNvSpPr txBox="1">
            <a:spLocks/>
          </p:cNvSpPr>
          <p:nvPr/>
        </p:nvSpPr>
        <p:spPr>
          <a:xfrm>
            <a:off x="971600" y="1700808"/>
            <a:ext cx="7992888" cy="30243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endParaRPr lang="ru-RU" sz="2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Заголовок 2"/>
          <p:cNvSpPr>
            <a:spLocks noGrp="1"/>
          </p:cNvSpPr>
          <p:nvPr>
            <p:ph type="ctrTitle"/>
          </p:nvPr>
        </p:nvSpPr>
        <p:spPr>
          <a:xfrm>
            <a:off x="1476450" y="274637"/>
            <a:ext cx="7488832" cy="994123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Тематические направления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итогового сочинения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2015/16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учебном году</a:t>
            </a:r>
            <a:endParaRPr lang="ru-RU" sz="3200" b="1" dirty="0">
              <a:solidFill>
                <a:srgbClr val="A8246F"/>
              </a:solidFill>
              <a:latin typeface="+mn-lt"/>
            </a:endParaRPr>
          </a:p>
        </p:txBody>
      </p:sp>
      <p:pic>
        <p:nvPicPr>
          <p:cNvPr id="18" name="Picture 2" descr="C:\Users\Afanaseva\Desktop\сам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101"/>
            <a:ext cx="864096" cy="859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093296"/>
            <a:ext cx="2133600" cy="365125"/>
          </a:xfrm>
        </p:spPr>
        <p:txBody>
          <a:bodyPr/>
          <a:lstStyle/>
          <a:p>
            <a:fld id="{2E1AE7FE-9857-4954-863E-6424AC6B4709}" type="slidenum">
              <a:rPr lang="ru-RU" smtClean="0"/>
              <a:pPr/>
              <a:t>1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6007261"/>
              </p:ext>
            </p:extLst>
          </p:nvPr>
        </p:nvGraphicFramePr>
        <p:xfrm>
          <a:off x="287523" y="1556792"/>
          <a:ext cx="8568953" cy="47525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6024"/>
                <a:gridCol w="1260141"/>
                <a:gridCol w="7092788"/>
              </a:tblGrid>
              <a:tr h="44781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№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Тематическое</a:t>
                      </a:r>
                      <a:b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направление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Комментарий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7713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" algn="l"/>
                          <a:tab pos="457200" algn="l"/>
                        </a:tabLs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«Время»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Направление ориентировано на широкое осмысление времени как исторической и философской категории, воспринимаемой во взаимодействии сиюминутного и вечного, реального и воображаемого, личного и всеобщего, прошлого и будущего. В центре рассуждения – человек и время, общество и эпоха.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61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" algn="l"/>
                          <a:tab pos="457200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«Дом»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Направление нацелено на размышление о доме как важнейшей ценности бытия, уходящей корнями в далекое прошлое и продолжающей оставаться нравственной опорой в жизни сегодняшней. Многозначное понятие «дом» позволяет говорить о единстве малого и большого, соотношении материального и духовного, внешнего и внутреннего.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171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" algn="l"/>
                          <a:tab pos="457200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«Любовь»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Направление дает возможность посмотреть на любовь с различных позиций: родителей и детей, мужчины и женщины, человека и окружающего его мира. Речь пойдет о любви как явлении высоком, облагораживающем и возвышающем человека, о её светлых и трагических сторонах.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2410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" algn="l"/>
                          <a:tab pos="457200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«Путь»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Направление актуализирует конкретное и символическое значение понятия «путь», нацеливая на нравственное и философское его осмысление. Диапазон размышлений широк: от дорожных впечатлений к раздумьям о судьбе человека, образе его жизни, выборе цели и средств ее достижения.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1660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" algn="l"/>
                          <a:tab pos="457200" algn="l"/>
                        </a:tabLst>
                      </a:pPr>
                      <a:r>
                        <a:rPr lang="ru-RU" sz="1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«Год литературы»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</a:rPr>
                        <a:t>Направление, с одной стороны, связано с проводимым в 2015 году в России чествованием литературы как величайшего культурного феномена, с другой – обращено к читателю, проживающему очередной год своей жизни с книгой в руках. Широта данной тематики требует от выпускника наличия определенного читательского кругозора и умения рассуждать о большой литературе.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0421" marR="3042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7424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Тематические направления итогового сочинения в 2015/16 учебном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Тематические направления итогового сочинения в 2015/16 учебном году</dc:title>
  <dc:creator>ege2</dc:creator>
  <cp:lastModifiedBy>Гость</cp:lastModifiedBy>
  <cp:revision>2</cp:revision>
  <dcterms:created xsi:type="dcterms:W3CDTF">2015-11-23T13:08:11Z</dcterms:created>
  <dcterms:modified xsi:type="dcterms:W3CDTF">2015-11-23T14:08:47Z</dcterms:modified>
</cp:coreProperties>
</file>